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BDF5A5A-374A-4C0D-98BE-A6403AD90498}">
          <p14:sldIdLst/>
        </p14:section>
        <p14:section name="Untitled Section" id="{D927CFA1-505B-4368-9ABB-17FC26F74AC1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FF57"/>
    <a:srgbClr val="2BCC00"/>
    <a:srgbClr val="2CCE00"/>
    <a:srgbClr val="008200"/>
    <a:srgbClr val="8BE276"/>
    <a:srgbClr val="FC0000"/>
    <a:srgbClr val="810182"/>
    <a:srgbClr val="0000A4"/>
    <a:srgbClr val="000062"/>
    <a:srgbClr val="2ACA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2496" y="115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13.04.2022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504"/>
            <a:ext cx="3600000" cy="25457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5776"/>
            <a:ext cx="3600000" cy="2545765"/>
          </a:xfrm>
          <a:prstGeom prst="rect">
            <a:avLst/>
          </a:prstGeom>
        </p:spPr>
      </p:pic>
      <p:sp>
        <p:nvSpPr>
          <p:cNvPr id="9" name="Dikdörtgen 4"/>
          <p:cNvSpPr>
            <a:spLocks noChangeAspect="1"/>
          </p:cNvSpPr>
          <p:nvPr/>
        </p:nvSpPr>
        <p:spPr>
          <a:xfrm>
            <a:off x="760703" y="72715"/>
            <a:ext cx="120101" cy="120101"/>
          </a:xfrm>
          <a:prstGeom prst="rect">
            <a:avLst/>
          </a:prstGeom>
          <a:solidFill>
            <a:srgbClr val="F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etin kutusu 6"/>
          <p:cNvSpPr txBox="1"/>
          <p:nvPr/>
        </p:nvSpPr>
        <p:spPr>
          <a:xfrm>
            <a:off x="826723" y="-36512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In </a:t>
            </a:r>
            <a:r>
              <a:rPr lang="tr-TR" sz="1600" b="1" smtClean="0"/>
              <a:t>pH </a:t>
            </a:r>
            <a:r>
              <a:rPr lang="tr-TR" sz="1600" b="1" smtClean="0"/>
              <a:t>6.5</a:t>
            </a:r>
            <a:endParaRPr lang="en-US" sz="1600" b="1" dirty="0"/>
          </a:p>
        </p:txBody>
      </p:sp>
      <p:sp>
        <p:nvSpPr>
          <p:cNvPr id="11" name="Metin kutusu 8"/>
          <p:cNvSpPr txBox="1"/>
          <p:nvPr/>
        </p:nvSpPr>
        <p:spPr>
          <a:xfrm>
            <a:off x="2194875" y="-36512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 smtClean="0"/>
              <a:t>In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pH</a:t>
            </a:r>
            <a:r>
              <a:rPr lang="tr-TR" sz="1600" b="1" dirty="0" smtClean="0"/>
              <a:t> 7.4</a:t>
            </a:r>
            <a:endParaRPr lang="en-US" sz="1600" b="1" dirty="0"/>
          </a:p>
        </p:txBody>
      </p:sp>
      <p:sp>
        <p:nvSpPr>
          <p:cNvPr id="12" name="Dikdörtgen 4"/>
          <p:cNvSpPr>
            <a:spLocks noChangeAspect="1"/>
          </p:cNvSpPr>
          <p:nvPr/>
        </p:nvSpPr>
        <p:spPr>
          <a:xfrm>
            <a:off x="2128853" y="76448"/>
            <a:ext cx="120101" cy="120101"/>
          </a:xfrm>
          <a:prstGeom prst="rect">
            <a:avLst/>
          </a:prstGeom>
          <a:solidFill>
            <a:srgbClr val="000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521" y="2457673"/>
            <a:ext cx="3600000" cy="254576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19765789">
            <a:off x="571438" y="198917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</a:p>
        </p:txBody>
      </p:sp>
      <p:sp>
        <p:nvSpPr>
          <p:cNvPr id="24" name="TextBox 23"/>
          <p:cNvSpPr txBox="1"/>
          <p:nvPr/>
        </p:nvSpPr>
        <p:spPr>
          <a:xfrm rot="19765789">
            <a:off x="838999" y="2021733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0.01</a:t>
            </a:r>
          </a:p>
        </p:txBody>
      </p:sp>
      <p:sp>
        <p:nvSpPr>
          <p:cNvPr id="25" name="TextBox 24"/>
          <p:cNvSpPr txBox="1"/>
          <p:nvPr/>
        </p:nvSpPr>
        <p:spPr>
          <a:xfrm rot="19765789">
            <a:off x="1159473" y="2036689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0.001</a:t>
            </a:r>
          </a:p>
        </p:txBody>
      </p:sp>
      <p:sp>
        <p:nvSpPr>
          <p:cNvPr id="30" name="TextBox 29"/>
          <p:cNvSpPr txBox="1"/>
          <p:nvPr/>
        </p:nvSpPr>
        <p:spPr>
          <a:xfrm rot="19765789">
            <a:off x="1964998" y="200870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</a:p>
        </p:txBody>
      </p:sp>
      <p:sp>
        <p:nvSpPr>
          <p:cNvPr id="31" name="TextBox 30"/>
          <p:cNvSpPr txBox="1"/>
          <p:nvPr/>
        </p:nvSpPr>
        <p:spPr>
          <a:xfrm rot="19765789">
            <a:off x="2246123" y="2021733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0.01</a:t>
            </a:r>
          </a:p>
        </p:txBody>
      </p:sp>
      <p:sp>
        <p:nvSpPr>
          <p:cNvPr id="32" name="TextBox 31"/>
          <p:cNvSpPr txBox="1"/>
          <p:nvPr/>
        </p:nvSpPr>
        <p:spPr>
          <a:xfrm rot="19765789">
            <a:off x="2540421" y="2036689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0.001</a:t>
            </a:r>
          </a:p>
        </p:txBody>
      </p:sp>
      <p:sp>
        <p:nvSpPr>
          <p:cNvPr id="33" name="Dikdörtgen 4"/>
          <p:cNvSpPr>
            <a:spLocks noChangeAspect="1"/>
          </p:cNvSpPr>
          <p:nvPr/>
        </p:nvSpPr>
        <p:spPr>
          <a:xfrm>
            <a:off x="794261" y="3826614"/>
            <a:ext cx="118800" cy="118800"/>
          </a:xfrm>
          <a:prstGeom prst="rect">
            <a:avLst/>
          </a:prstGeom>
          <a:solidFill>
            <a:srgbClr val="FD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4" name="Metin kutusu 6"/>
          <p:cNvSpPr txBox="1"/>
          <p:nvPr/>
        </p:nvSpPr>
        <p:spPr>
          <a:xfrm>
            <a:off x="915955" y="3693888"/>
            <a:ext cx="1346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MDA-MB-231</a:t>
            </a:r>
            <a:endParaRPr lang="en-US" sz="1600" b="1" dirty="0"/>
          </a:p>
        </p:txBody>
      </p:sp>
      <p:sp>
        <p:nvSpPr>
          <p:cNvPr id="35" name="Dikdörtgen 4"/>
          <p:cNvSpPr>
            <a:spLocks noChangeAspect="1"/>
          </p:cNvSpPr>
          <p:nvPr/>
        </p:nvSpPr>
        <p:spPr>
          <a:xfrm>
            <a:off x="797155" y="4033514"/>
            <a:ext cx="118800" cy="118800"/>
          </a:xfrm>
          <a:prstGeom prst="rect">
            <a:avLst/>
          </a:prstGeom>
          <a:solidFill>
            <a:srgbClr val="01014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6" name="Metin kutusu 6"/>
          <p:cNvSpPr txBox="1"/>
          <p:nvPr/>
        </p:nvSpPr>
        <p:spPr>
          <a:xfrm>
            <a:off x="915955" y="3913062"/>
            <a:ext cx="6222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A549</a:t>
            </a:r>
            <a:endParaRPr lang="en-US" sz="1600" b="1" dirty="0"/>
          </a:p>
        </p:txBody>
      </p:sp>
      <p:sp>
        <p:nvSpPr>
          <p:cNvPr id="37" name="Dikdörtgen 4"/>
          <p:cNvSpPr>
            <a:spLocks noChangeAspect="1"/>
          </p:cNvSpPr>
          <p:nvPr/>
        </p:nvSpPr>
        <p:spPr>
          <a:xfrm>
            <a:off x="794261" y="4258662"/>
            <a:ext cx="118800" cy="118800"/>
          </a:xfrm>
          <a:prstGeom prst="rect">
            <a:avLst/>
          </a:prstGeom>
          <a:solidFill>
            <a:srgbClr val="0084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8" name="Metin kutusu 6"/>
          <p:cNvSpPr txBox="1"/>
          <p:nvPr/>
        </p:nvSpPr>
        <p:spPr>
          <a:xfrm>
            <a:off x="908720" y="4161438"/>
            <a:ext cx="987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NCI-H460</a:t>
            </a:r>
            <a:endParaRPr lang="en-US" sz="1600" b="1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4148241" y="2765286"/>
            <a:ext cx="5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868321" y="2765286"/>
            <a:ext cx="5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572827" y="2765286"/>
            <a:ext cx="5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102218" y="251348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****</a:t>
            </a:r>
            <a:endParaRPr lang="en-US" sz="1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4849350" y="251348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****</a:t>
            </a:r>
            <a:endParaRPr lang="en-US" sz="1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729102" y="2513286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*</a:t>
            </a:r>
            <a:endParaRPr lang="en-US" sz="1600" b="1" dirty="0"/>
          </a:p>
        </p:txBody>
      </p:sp>
      <p:sp>
        <p:nvSpPr>
          <p:cNvPr id="46" name="Right Bracket 45"/>
          <p:cNvSpPr/>
          <p:nvPr/>
        </p:nvSpPr>
        <p:spPr>
          <a:xfrm rot="5400000">
            <a:off x="4382249" y="4530547"/>
            <a:ext cx="72000" cy="396000"/>
          </a:xfrm>
          <a:prstGeom prst="righ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 rot="18900000">
            <a:off x="3583022" y="5016016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MDA-MB-231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rot="18900000">
            <a:off x="4493339" y="4933159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NCI-H460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 rot="18900000">
            <a:off x="5438451" y="4825167"/>
            <a:ext cx="5501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A549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ight Bracket 51"/>
          <p:cNvSpPr/>
          <p:nvPr/>
        </p:nvSpPr>
        <p:spPr>
          <a:xfrm rot="5400000">
            <a:off x="5073397" y="4530547"/>
            <a:ext cx="72000" cy="396000"/>
          </a:xfrm>
          <a:prstGeom prst="righ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Bracket 52"/>
          <p:cNvSpPr/>
          <p:nvPr/>
        </p:nvSpPr>
        <p:spPr>
          <a:xfrm rot="5400000">
            <a:off x="5757953" y="4530547"/>
            <a:ext cx="72000" cy="396000"/>
          </a:xfrm>
          <a:prstGeom prst="righ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628" y="64789"/>
            <a:ext cx="3600000" cy="2447147"/>
          </a:xfrm>
          <a:prstGeom prst="rect">
            <a:avLst/>
          </a:prstGeom>
        </p:spPr>
      </p:pic>
      <p:sp>
        <p:nvSpPr>
          <p:cNvPr id="47" name="Dikdörtgen 4"/>
          <p:cNvSpPr>
            <a:spLocks noChangeAspect="1"/>
          </p:cNvSpPr>
          <p:nvPr/>
        </p:nvSpPr>
        <p:spPr>
          <a:xfrm>
            <a:off x="3990337" y="332439"/>
            <a:ext cx="120101" cy="120101"/>
          </a:xfrm>
          <a:prstGeom prst="rect">
            <a:avLst/>
          </a:prstGeom>
          <a:solidFill>
            <a:srgbClr val="F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etin kutusu 6"/>
          <p:cNvSpPr txBox="1"/>
          <p:nvPr/>
        </p:nvSpPr>
        <p:spPr>
          <a:xfrm>
            <a:off x="4056357" y="223212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In pH </a:t>
            </a:r>
            <a:r>
              <a:rPr lang="tr-TR" sz="1600" b="1" dirty="0" smtClean="0"/>
              <a:t>6.5</a:t>
            </a:r>
            <a:endParaRPr lang="en-US" sz="1600" b="1" dirty="0"/>
          </a:p>
        </p:txBody>
      </p:sp>
      <p:sp>
        <p:nvSpPr>
          <p:cNvPr id="54" name="Metin kutusu 8"/>
          <p:cNvSpPr txBox="1"/>
          <p:nvPr/>
        </p:nvSpPr>
        <p:spPr>
          <a:xfrm>
            <a:off x="4056359" y="473907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 smtClean="0"/>
              <a:t>In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pH</a:t>
            </a:r>
            <a:r>
              <a:rPr lang="tr-TR" sz="1600" b="1" dirty="0" smtClean="0"/>
              <a:t> 7.4</a:t>
            </a:r>
            <a:endParaRPr lang="en-US" sz="1600" b="1" dirty="0"/>
          </a:p>
        </p:txBody>
      </p:sp>
      <p:sp>
        <p:nvSpPr>
          <p:cNvPr id="55" name="Dikdörtgen 4"/>
          <p:cNvSpPr>
            <a:spLocks noChangeAspect="1"/>
          </p:cNvSpPr>
          <p:nvPr/>
        </p:nvSpPr>
        <p:spPr>
          <a:xfrm>
            <a:off x="3990337" y="586867"/>
            <a:ext cx="120101" cy="120101"/>
          </a:xfrm>
          <a:prstGeom prst="rect">
            <a:avLst/>
          </a:prstGeom>
          <a:solidFill>
            <a:srgbClr val="000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88496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27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Ofis Teması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90542</dc:creator>
  <cp:lastModifiedBy>Windows Kullanıcısı</cp:lastModifiedBy>
  <cp:revision>38</cp:revision>
  <dcterms:created xsi:type="dcterms:W3CDTF">2019-10-30T08:34:19Z</dcterms:created>
  <dcterms:modified xsi:type="dcterms:W3CDTF">2022-04-13T17:22:18Z</dcterms:modified>
</cp:coreProperties>
</file>